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5" r:id="rId3"/>
    <p:sldId id="257" r:id="rId4"/>
    <p:sldId id="258" r:id="rId5"/>
    <p:sldId id="259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7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4344-ED02-4FEA-8E0B-22D9ABB47B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73D9-76A0-4B95-ABB0-5A7DA00C4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682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4344-ED02-4FEA-8E0B-22D9ABB47B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73D9-76A0-4B95-ABB0-5A7DA00C4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031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4344-ED02-4FEA-8E0B-22D9ABB47B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73D9-76A0-4B95-ABB0-5A7DA00C4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460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4344-ED02-4FEA-8E0B-22D9ABB47B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73D9-76A0-4B95-ABB0-5A7DA00C4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688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4344-ED02-4FEA-8E0B-22D9ABB47B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73D9-76A0-4B95-ABB0-5A7DA00C4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37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4344-ED02-4FEA-8E0B-22D9ABB47B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73D9-76A0-4B95-ABB0-5A7DA00C4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025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4344-ED02-4FEA-8E0B-22D9ABB47B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73D9-76A0-4B95-ABB0-5A7DA00C4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20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4344-ED02-4FEA-8E0B-22D9ABB47B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73D9-76A0-4B95-ABB0-5A7DA00C4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132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4344-ED02-4FEA-8E0B-22D9ABB47B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73D9-76A0-4B95-ABB0-5A7DA00C4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6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4344-ED02-4FEA-8E0B-22D9ABB47B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73D9-76A0-4B95-ABB0-5A7DA00C4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770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4344-ED02-4FEA-8E0B-22D9ABB47B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73D9-76A0-4B95-ABB0-5A7DA00C4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782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E4344-ED02-4FEA-8E0B-22D9ABB47B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073D9-76A0-4B95-ABB0-5A7DA00C48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43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851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6104"/>
            <a:ext cx="9144000" cy="273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4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64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44000" cy="511256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124227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69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33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69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41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37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0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96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50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29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4690"/>
            <a:ext cx="9144000" cy="507049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7" y="4126104"/>
            <a:ext cx="9144000" cy="273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40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49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98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94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67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99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48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2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471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49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18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515719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6" y="4153488"/>
            <a:ext cx="9144000" cy="273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754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2565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7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033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634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58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075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43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285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8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5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984" cy="50851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" y="4126104"/>
            <a:ext cx="9144000" cy="273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062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1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743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642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595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27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767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48776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3040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137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444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875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802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46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50851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126104"/>
            <a:ext cx="9144000" cy="273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146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33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482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798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710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2565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27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419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03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08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3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39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488"/>
            <a:ext cx="9144000" cy="52376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3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492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442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4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052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557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845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295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969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110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974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70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258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528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612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809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108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8469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0704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5598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18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37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84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611"/>
            <a:ext cx="9144000" cy="27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29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0</Words>
  <Application>Microsoft Office PowerPoint</Application>
  <PresentationFormat>全屏显示(4:3)</PresentationFormat>
  <Paragraphs>0</Paragraphs>
  <Slides>77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77</vt:i4>
      </vt:variant>
    </vt:vector>
  </HeadingPairs>
  <TitlesOfParts>
    <vt:vector size="78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BoHui</dc:creator>
  <cp:lastModifiedBy>BoHui</cp:lastModifiedBy>
  <cp:revision>32</cp:revision>
  <dcterms:created xsi:type="dcterms:W3CDTF">2024-12-24T05:13:38Z</dcterms:created>
  <dcterms:modified xsi:type="dcterms:W3CDTF">2024-12-25T20:08:12Z</dcterms:modified>
</cp:coreProperties>
</file>